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B9D6C-1623-4B3D-8DDC-757A668BDC7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13D8DB-EA9F-4777-AB85-12A796549B0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Координация движений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856545E-A99A-4A01-978F-BD0C5DAC3B56}" type="parTrans" cxnId="{9FD3AF22-576A-47E3-B02F-CDFB3B1B15E2}">
      <dgm:prSet/>
      <dgm:spPr/>
      <dgm:t>
        <a:bodyPr/>
        <a:lstStyle/>
        <a:p>
          <a:endParaRPr lang="ru-RU"/>
        </a:p>
      </dgm:t>
    </dgm:pt>
    <dgm:pt modelId="{0D5CA493-E7A4-4937-913D-DD8D86CBD921}" type="sibTrans" cxnId="{9FD3AF22-576A-47E3-B02F-CDFB3B1B15E2}">
      <dgm:prSet/>
      <dgm:spPr/>
      <dgm:t>
        <a:bodyPr/>
        <a:lstStyle/>
        <a:p>
          <a:endParaRPr lang="ru-RU"/>
        </a:p>
      </dgm:t>
    </dgm:pt>
    <dgm:pt modelId="{FD09DC12-124C-457F-8175-2EC8444A80C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Повседневная деятельность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дошкольника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CE832D0-BA04-4B6D-AE2B-22AADB031E86}" type="parTrans" cxnId="{5150056B-E656-401A-A199-3BEE33290940}">
      <dgm:prSet/>
      <dgm:spPr/>
      <dgm:t>
        <a:bodyPr/>
        <a:lstStyle/>
        <a:p>
          <a:endParaRPr lang="ru-RU"/>
        </a:p>
      </dgm:t>
    </dgm:pt>
    <dgm:pt modelId="{B47CB7BE-9E4B-4236-B41F-02B1AC7AD198}" type="sibTrans" cxnId="{5150056B-E656-401A-A199-3BEE33290940}">
      <dgm:prSet/>
      <dgm:spPr/>
      <dgm:t>
        <a:bodyPr/>
        <a:lstStyle/>
        <a:p>
          <a:endParaRPr lang="ru-RU"/>
        </a:p>
      </dgm:t>
    </dgm:pt>
    <dgm:pt modelId="{0FB3DF42-CAC1-4D28-8EDC-A5DE76A9AA7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508D0BE-23FE-4585-8CE8-D209973D56C9}" type="parTrans" cxnId="{38314B66-D9B2-4AD2-BC35-82598034C630}">
      <dgm:prSet/>
      <dgm:spPr/>
      <dgm:t>
        <a:bodyPr/>
        <a:lstStyle/>
        <a:p>
          <a:endParaRPr lang="ru-RU"/>
        </a:p>
      </dgm:t>
    </dgm:pt>
    <dgm:pt modelId="{3C54F024-CD6A-49C5-B869-42230520AAF6}" type="sibTrans" cxnId="{38314B66-D9B2-4AD2-BC35-82598034C630}">
      <dgm:prSet/>
      <dgm:spPr/>
      <dgm:t>
        <a:bodyPr/>
        <a:lstStyle/>
        <a:p>
          <a:endParaRPr lang="ru-RU"/>
        </a:p>
      </dgm:t>
    </dgm:pt>
    <dgm:pt modelId="{ABD4CAA4-5309-4C8B-99BA-325A37009E9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Самостоятельная деятельность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7467FF9-C59B-4901-8FF8-19749C5BB401}" type="parTrans" cxnId="{3CD6658D-0167-4E6C-B1DB-07E88CB03BBC}">
      <dgm:prSet/>
      <dgm:spPr/>
      <dgm:t>
        <a:bodyPr/>
        <a:lstStyle/>
        <a:p>
          <a:endParaRPr lang="ru-RU"/>
        </a:p>
      </dgm:t>
    </dgm:pt>
    <dgm:pt modelId="{C4CC8705-8CE4-402A-AF37-0EC788D0B4DA}" type="sibTrans" cxnId="{3CD6658D-0167-4E6C-B1DB-07E88CB03BBC}">
      <dgm:prSet/>
      <dgm:spPr/>
      <dgm:t>
        <a:bodyPr/>
        <a:lstStyle/>
        <a:p>
          <a:endParaRPr lang="ru-RU"/>
        </a:p>
      </dgm:t>
    </dgm:pt>
    <dgm:pt modelId="{419C2B40-3C79-40DC-B2C0-AE6913DA7BB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Занятия физкультурой и спортом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FAD50B4-CD5F-4CA1-90E1-AB781E53BB5D}" type="parTrans" cxnId="{DBA216A9-D206-47C8-8FB5-CFE4A91331B1}">
      <dgm:prSet/>
      <dgm:spPr/>
      <dgm:t>
        <a:bodyPr/>
        <a:lstStyle/>
        <a:p>
          <a:endParaRPr lang="ru-RU"/>
        </a:p>
      </dgm:t>
    </dgm:pt>
    <dgm:pt modelId="{B214C859-44E7-43EE-812A-E8867682A3B8}" type="sibTrans" cxnId="{DBA216A9-D206-47C8-8FB5-CFE4A91331B1}">
      <dgm:prSet/>
      <dgm:spPr/>
      <dgm:t>
        <a:bodyPr/>
        <a:lstStyle/>
        <a:p>
          <a:endParaRPr lang="ru-RU"/>
        </a:p>
      </dgm:t>
    </dgm:pt>
    <dgm:pt modelId="{E388EE62-043F-4EA3-B234-405ED2A743C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Виды спорта, активный отдых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0966F3A-A951-4523-AB82-99DAB8A7F515}" type="parTrans" cxnId="{C4E7F111-D769-4EE3-94BC-A1A28311339C}">
      <dgm:prSet/>
      <dgm:spPr/>
      <dgm:t>
        <a:bodyPr/>
        <a:lstStyle/>
        <a:p>
          <a:endParaRPr lang="ru-RU"/>
        </a:p>
      </dgm:t>
    </dgm:pt>
    <dgm:pt modelId="{8948ACBE-989F-46DD-8127-A3F3CE87E4B3}" type="sibTrans" cxnId="{C4E7F111-D769-4EE3-94BC-A1A28311339C}">
      <dgm:prSet/>
      <dgm:spPr/>
      <dgm:t>
        <a:bodyPr/>
        <a:lstStyle/>
        <a:p>
          <a:endParaRPr lang="ru-RU"/>
        </a:p>
      </dgm:t>
    </dgm:pt>
    <dgm:pt modelId="{B251ABD5-DFBB-4BCC-8C92-A951EAAEC43A}" type="pres">
      <dgm:prSet presAssocID="{66AB9D6C-1623-4B3D-8DDC-757A668BDC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7D9F07-1995-4313-ADD4-C10AF5D87EE9}" type="pres">
      <dgm:prSet presAssocID="{C213D8DB-EA9F-4777-AB85-12A796549B09}" presName="hierRoot1" presStyleCnt="0"/>
      <dgm:spPr/>
    </dgm:pt>
    <dgm:pt modelId="{CA4ED59C-9C1A-44CA-A1CF-F5049DEFA0DD}" type="pres">
      <dgm:prSet presAssocID="{C213D8DB-EA9F-4777-AB85-12A796549B09}" presName="composite" presStyleCnt="0"/>
      <dgm:spPr/>
    </dgm:pt>
    <dgm:pt modelId="{32F0F88D-4BEF-4A08-9178-67E6AB2E8C62}" type="pres">
      <dgm:prSet presAssocID="{C213D8DB-EA9F-4777-AB85-12A796549B09}" presName="background" presStyleLbl="node0" presStyleIdx="0" presStyleCnt="1"/>
      <dgm:spPr/>
    </dgm:pt>
    <dgm:pt modelId="{CF72F69A-9BCF-462A-9C1D-9A2029603416}" type="pres">
      <dgm:prSet presAssocID="{C213D8DB-EA9F-4777-AB85-12A796549B09}" presName="text" presStyleLbl="fgAcc0" presStyleIdx="0" presStyleCnt="1" custScaleX="307178" custScaleY="64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A26F5-A4C1-44D8-8F13-6D743CE6E832}" type="pres">
      <dgm:prSet presAssocID="{C213D8DB-EA9F-4777-AB85-12A796549B09}" presName="hierChild2" presStyleCnt="0"/>
      <dgm:spPr/>
    </dgm:pt>
    <dgm:pt modelId="{F914697C-772D-4414-8B15-0F48571EB679}" type="pres">
      <dgm:prSet presAssocID="{6CE832D0-BA04-4B6D-AE2B-22AADB031E8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FF2BF4F-A550-4AE4-87A3-7B2AE6E186B8}" type="pres">
      <dgm:prSet presAssocID="{FD09DC12-124C-457F-8175-2EC8444A80CF}" presName="hierRoot2" presStyleCnt="0"/>
      <dgm:spPr/>
    </dgm:pt>
    <dgm:pt modelId="{04D0917E-C4B5-4705-80E9-B59944026997}" type="pres">
      <dgm:prSet presAssocID="{FD09DC12-124C-457F-8175-2EC8444A80CF}" presName="composite2" presStyleCnt="0"/>
      <dgm:spPr/>
    </dgm:pt>
    <dgm:pt modelId="{38812619-960E-4FAA-9B06-45ECB89B3BA7}" type="pres">
      <dgm:prSet presAssocID="{FD09DC12-124C-457F-8175-2EC8444A80CF}" presName="background2" presStyleLbl="node2" presStyleIdx="0" presStyleCnt="2"/>
      <dgm:spPr/>
    </dgm:pt>
    <dgm:pt modelId="{63BCC45C-7E98-43C3-9F69-5C61E28162F4}" type="pres">
      <dgm:prSet presAssocID="{FD09DC12-124C-457F-8175-2EC8444A80CF}" presName="text2" presStyleLbl="fgAcc2" presStyleIdx="0" presStyleCnt="2" custScaleX="159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0BF71E-DCB0-4911-BF18-71E2F4F5C069}" type="pres">
      <dgm:prSet presAssocID="{FD09DC12-124C-457F-8175-2EC8444A80CF}" presName="hierChild3" presStyleCnt="0"/>
      <dgm:spPr/>
    </dgm:pt>
    <dgm:pt modelId="{A0D18F36-B693-4BED-8FEC-7CBC42F1ECA7}" type="pres">
      <dgm:prSet presAssocID="{5508D0BE-23FE-4585-8CE8-D209973D56C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E052362-DEC2-4C36-BA8B-2758BDD4FB81}" type="pres">
      <dgm:prSet presAssocID="{0FB3DF42-CAC1-4D28-8EDC-A5DE76A9AA79}" presName="hierRoot3" presStyleCnt="0"/>
      <dgm:spPr/>
    </dgm:pt>
    <dgm:pt modelId="{824D1F42-0D0B-4779-BA50-A1C3783FAE70}" type="pres">
      <dgm:prSet presAssocID="{0FB3DF42-CAC1-4D28-8EDC-A5DE76A9AA79}" presName="composite3" presStyleCnt="0"/>
      <dgm:spPr/>
    </dgm:pt>
    <dgm:pt modelId="{09801B31-C292-4DBF-9BEC-A060A141124D}" type="pres">
      <dgm:prSet presAssocID="{0FB3DF42-CAC1-4D28-8EDC-A5DE76A9AA79}" presName="background3" presStyleLbl="node3" presStyleIdx="0" presStyleCnt="3"/>
      <dgm:spPr/>
    </dgm:pt>
    <dgm:pt modelId="{6CEC4065-1F3E-4548-85AE-B299CA66E0AE}" type="pres">
      <dgm:prSet presAssocID="{0FB3DF42-CAC1-4D28-8EDC-A5DE76A9AA79}" presName="text3" presStyleLbl="fgAcc3" presStyleIdx="0" presStyleCnt="3" custScaleX="174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0BC80A-F16C-4B55-9E46-1B36944D05DB}" type="pres">
      <dgm:prSet presAssocID="{0FB3DF42-CAC1-4D28-8EDC-A5DE76A9AA79}" presName="hierChild4" presStyleCnt="0"/>
      <dgm:spPr/>
    </dgm:pt>
    <dgm:pt modelId="{09E4DDF3-39DA-46E6-8D57-1BCD508E14DB}" type="pres">
      <dgm:prSet presAssocID="{47467FF9-C59B-4901-8FF8-19749C5BB40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1D34DCD-26A7-4DC1-A5A7-D0424E764A40}" type="pres">
      <dgm:prSet presAssocID="{ABD4CAA4-5309-4C8B-99BA-325A37009E9F}" presName="hierRoot3" presStyleCnt="0"/>
      <dgm:spPr/>
    </dgm:pt>
    <dgm:pt modelId="{9C92FCE1-AE6E-4A37-9125-96322DE4F168}" type="pres">
      <dgm:prSet presAssocID="{ABD4CAA4-5309-4C8B-99BA-325A37009E9F}" presName="composite3" presStyleCnt="0"/>
      <dgm:spPr/>
    </dgm:pt>
    <dgm:pt modelId="{1530FCFF-E78E-429A-8589-B9C7AC9CFDEE}" type="pres">
      <dgm:prSet presAssocID="{ABD4CAA4-5309-4C8B-99BA-325A37009E9F}" presName="background3" presStyleLbl="node3" presStyleIdx="1" presStyleCnt="3"/>
      <dgm:spPr/>
    </dgm:pt>
    <dgm:pt modelId="{E4ED59E6-E4A7-47CC-AE4D-1BAB1EB99577}" type="pres">
      <dgm:prSet presAssocID="{ABD4CAA4-5309-4C8B-99BA-325A37009E9F}" presName="text3" presStyleLbl="fgAcc3" presStyleIdx="1" presStyleCnt="3" custScaleX="147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62429-108D-4EC9-A0FA-566F53AB0B30}" type="pres">
      <dgm:prSet presAssocID="{ABD4CAA4-5309-4C8B-99BA-325A37009E9F}" presName="hierChild4" presStyleCnt="0"/>
      <dgm:spPr/>
    </dgm:pt>
    <dgm:pt modelId="{936C4740-CFBF-4D7F-9410-7F50A6895551}" type="pres">
      <dgm:prSet presAssocID="{5FAD50B4-CD5F-4CA1-90E1-AB781E53BB5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45BE5E3-8031-43C5-A99A-1ADB082595B6}" type="pres">
      <dgm:prSet presAssocID="{419C2B40-3C79-40DC-B2C0-AE6913DA7BB0}" presName="hierRoot2" presStyleCnt="0"/>
      <dgm:spPr/>
    </dgm:pt>
    <dgm:pt modelId="{DF21A35D-D28A-4D37-B5BF-41F74ED8EF8E}" type="pres">
      <dgm:prSet presAssocID="{419C2B40-3C79-40DC-B2C0-AE6913DA7BB0}" presName="composite2" presStyleCnt="0"/>
      <dgm:spPr/>
    </dgm:pt>
    <dgm:pt modelId="{B9C50B40-EC92-4948-9474-4CE7B70F55D5}" type="pres">
      <dgm:prSet presAssocID="{419C2B40-3C79-40DC-B2C0-AE6913DA7BB0}" presName="background2" presStyleLbl="node2" presStyleIdx="1" presStyleCnt="2"/>
      <dgm:spPr/>
    </dgm:pt>
    <dgm:pt modelId="{1A627CCE-71AD-435E-8CBD-83A80FD16C08}" type="pres">
      <dgm:prSet presAssocID="{419C2B40-3C79-40DC-B2C0-AE6913DA7BB0}" presName="text2" presStyleLbl="fgAcc2" presStyleIdx="1" presStyleCnt="2" custScaleX="144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8DD37-673A-4F3E-A542-EBC61F492A81}" type="pres">
      <dgm:prSet presAssocID="{419C2B40-3C79-40DC-B2C0-AE6913DA7BB0}" presName="hierChild3" presStyleCnt="0"/>
      <dgm:spPr/>
    </dgm:pt>
    <dgm:pt modelId="{8759E763-9CE0-4069-8A59-64507A3AD85A}" type="pres">
      <dgm:prSet presAssocID="{90966F3A-A951-4523-AB82-99DAB8A7F51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6581598-EB6B-42F5-8057-C994DAED22CA}" type="pres">
      <dgm:prSet presAssocID="{E388EE62-043F-4EA3-B234-405ED2A743C9}" presName="hierRoot3" presStyleCnt="0"/>
      <dgm:spPr/>
    </dgm:pt>
    <dgm:pt modelId="{9FD39B99-DFF1-46A2-A106-967E990F2793}" type="pres">
      <dgm:prSet presAssocID="{E388EE62-043F-4EA3-B234-405ED2A743C9}" presName="composite3" presStyleCnt="0"/>
      <dgm:spPr/>
    </dgm:pt>
    <dgm:pt modelId="{F1D248A3-7062-4885-BDFF-449133223C55}" type="pres">
      <dgm:prSet presAssocID="{E388EE62-043F-4EA3-B234-405ED2A743C9}" presName="background3" presStyleLbl="node3" presStyleIdx="2" presStyleCnt="3"/>
      <dgm:spPr/>
    </dgm:pt>
    <dgm:pt modelId="{5BF1359C-4F4F-4616-91F8-1D2177A26D13}" type="pres">
      <dgm:prSet presAssocID="{E388EE62-043F-4EA3-B234-405ED2A743C9}" presName="text3" presStyleLbl="fgAcc3" presStyleIdx="2" presStyleCnt="3" custScaleX="150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5FEB2-77DB-4D2B-94AE-ED06AA4931A3}" type="pres">
      <dgm:prSet presAssocID="{E388EE62-043F-4EA3-B234-405ED2A743C9}" presName="hierChild4" presStyleCnt="0"/>
      <dgm:spPr/>
    </dgm:pt>
  </dgm:ptLst>
  <dgm:cxnLst>
    <dgm:cxn modelId="{D4F15A0B-A13E-4973-86F8-40B7D83FE86D}" type="presOf" srcId="{5508D0BE-23FE-4585-8CE8-D209973D56C9}" destId="{A0D18F36-B693-4BED-8FEC-7CBC42F1ECA7}" srcOrd="0" destOrd="0" presId="urn:microsoft.com/office/officeart/2005/8/layout/hierarchy1"/>
    <dgm:cxn modelId="{20CA966C-CF4E-4177-933A-E99C6FBEB399}" type="presOf" srcId="{90966F3A-A951-4523-AB82-99DAB8A7F515}" destId="{8759E763-9CE0-4069-8A59-64507A3AD85A}" srcOrd="0" destOrd="0" presId="urn:microsoft.com/office/officeart/2005/8/layout/hierarchy1"/>
    <dgm:cxn modelId="{C4E7F111-D769-4EE3-94BC-A1A28311339C}" srcId="{419C2B40-3C79-40DC-B2C0-AE6913DA7BB0}" destId="{E388EE62-043F-4EA3-B234-405ED2A743C9}" srcOrd="0" destOrd="0" parTransId="{90966F3A-A951-4523-AB82-99DAB8A7F515}" sibTransId="{8948ACBE-989F-46DD-8127-A3F3CE87E4B3}"/>
    <dgm:cxn modelId="{A07A0936-5A35-4698-AD4B-10DE3CE5763D}" type="presOf" srcId="{ABD4CAA4-5309-4C8B-99BA-325A37009E9F}" destId="{E4ED59E6-E4A7-47CC-AE4D-1BAB1EB99577}" srcOrd="0" destOrd="0" presId="urn:microsoft.com/office/officeart/2005/8/layout/hierarchy1"/>
    <dgm:cxn modelId="{5150056B-E656-401A-A199-3BEE33290940}" srcId="{C213D8DB-EA9F-4777-AB85-12A796549B09}" destId="{FD09DC12-124C-457F-8175-2EC8444A80CF}" srcOrd="0" destOrd="0" parTransId="{6CE832D0-BA04-4B6D-AE2B-22AADB031E86}" sibTransId="{B47CB7BE-9E4B-4236-B41F-02B1AC7AD198}"/>
    <dgm:cxn modelId="{6FC66425-CA0F-4AE6-BF4E-381C8F154321}" type="presOf" srcId="{47467FF9-C59B-4901-8FF8-19749C5BB401}" destId="{09E4DDF3-39DA-46E6-8D57-1BCD508E14DB}" srcOrd="0" destOrd="0" presId="urn:microsoft.com/office/officeart/2005/8/layout/hierarchy1"/>
    <dgm:cxn modelId="{1491B92F-6351-4326-B821-6B9AFBD0227B}" type="presOf" srcId="{FD09DC12-124C-457F-8175-2EC8444A80CF}" destId="{63BCC45C-7E98-43C3-9F69-5C61E28162F4}" srcOrd="0" destOrd="0" presId="urn:microsoft.com/office/officeart/2005/8/layout/hierarchy1"/>
    <dgm:cxn modelId="{3F854516-1B29-4EAD-B3E7-99D96859DB18}" type="presOf" srcId="{C213D8DB-EA9F-4777-AB85-12A796549B09}" destId="{CF72F69A-9BCF-462A-9C1D-9A2029603416}" srcOrd="0" destOrd="0" presId="urn:microsoft.com/office/officeart/2005/8/layout/hierarchy1"/>
    <dgm:cxn modelId="{3CD6658D-0167-4E6C-B1DB-07E88CB03BBC}" srcId="{FD09DC12-124C-457F-8175-2EC8444A80CF}" destId="{ABD4CAA4-5309-4C8B-99BA-325A37009E9F}" srcOrd="1" destOrd="0" parTransId="{47467FF9-C59B-4901-8FF8-19749C5BB401}" sibTransId="{C4CC8705-8CE4-402A-AF37-0EC788D0B4DA}"/>
    <dgm:cxn modelId="{DDC4223A-31CD-40A3-B269-C7B0FA14FA83}" type="presOf" srcId="{6CE832D0-BA04-4B6D-AE2B-22AADB031E86}" destId="{F914697C-772D-4414-8B15-0F48571EB679}" srcOrd="0" destOrd="0" presId="urn:microsoft.com/office/officeart/2005/8/layout/hierarchy1"/>
    <dgm:cxn modelId="{9FD3AF22-576A-47E3-B02F-CDFB3B1B15E2}" srcId="{66AB9D6C-1623-4B3D-8DDC-757A668BDC79}" destId="{C213D8DB-EA9F-4777-AB85-12A796549B09}" srcOrd="0" destOrd="0" parTransId="{6856545E-A99A-4A01-978F-BD0C5DAC3B56}" sibTransId="{0D5CA493-E7A4-4937-913D-DD8D86CBD921}"/>
    <dgm:cxn modelId="{0E8E9D3F-B116-4686-99E8-934600CD4ABB}" type="presOf" srcId="{66AB9D6C-1623-4B3D-8DDC-757A668BDC79}" destId="{B251ABD5-DFBB-4BCC-8C92-A951EAAEC43A}" srcOrd="0" destOrd="0" presId="urn:microsoft.com/office/officeart/2005/8/layout/hierarchy1"/>
    <dgm:cxn modelId="{DBA216A9-D206-47C8-8FB5-CFE4A91331B1}" srcId="{C213D8DB-EA9F-4777-AB85-12A796549B09}" destId="{419C2B40-3C79-40DC-B2C0-AE6913DA7BB0}" srcOrd="1" destOrd="0" parTransId="{5FAD50B4-CD5F-4CA1-90E1-AB781E53BB5D}" sibTransId="{B214C859-44E7-43EE-812A-E8867682A3B8}"/>
    <dgm:cxn modelId="{A54405CC-0330-4237-8513-DC4C176810B1}" type="presOf" srcId="{419C2B40-3C79-40DC-B2C0-AE6913DA7BB0}" destId="{1A627CCE-71AD-435E-8CBD-83A80FD16C08}" srcOrd="0" destOrd="0" presId="urn:microsoft.com/office/officeart/2005/8/layout/hierarchy1"/>
    <dgm:cxn modelId="{38314B66-D9B2-4AD2-BC35-82598034C630}" srcId="{FD09DC12-124C-457F-8175-2EC8444A80CF}" destId="{0FB3DF42-CAC1-4D28-8EDC-A5DE76A9AA79}" srcOrd="0" destOrd="0" parTransId="{5508D0BE-23FE-4585-8CE8-D209973D56C9}" sibTransId="{3C54F024-CD6A-49C5-B869-42230520AAF6}"/>
    <dgm:cxn modelId="{DC286EC3-1E9F-43CC-912B-AC5B29E20244}" type="presOf" srcId="{0FB3DF42-CAC1-4D28-8EDC-A5DE76A9AA79}" destId="{6CEC4065-1F3E-4548-85AE-B299CA66E0AE}" srcOrd="0" destOrd="0" presId="urn:microsoft.com/office/officeart/2005/8/layout/hierarchy1"/>
    <dgm:cxn modelId="{D81CF654-4207-482E-B8F7-D4EA8CC7279A}" type="presOf" srcId="{E388EE62-043F-4EA3-B234-405ED2A743C9}" destId="{5BF1359C-4F4F-4616-91F8-1D2177A26D13}" srcOrd="0" destOrd="0" presId="urn:microsoft.com/office/officeart/2005/8/layout/hierarchy1"/>
    <dgm:cxn modelId="{7BC544D5-E4FB-4A91-8DA3-AD61B8FC6E83}" type="presOf" srcId="{5FAD50B4-CD5F-4CA1-90E1-AB781E53BB5D}" destId="{936C4740-CFBF-4D7F-9410-7F50A6895551}" srcOrd="0" destOrd="0" presId="urn:microsoft.com/office/officeart/2005/8/layout/hierarchy1"/>
    <dgm:cxn modelId="{CE14BA1D-3A04-4A1C-A460-6139E627AAC8}" type="presParOf" srcId="{B251ABD5-DFBB-4BCC-8C92-A951EAAEC43A}" destId="{027D9F07-1995-4313-ADD4-C10AF5D87EE9}" srcOrd="0" destOrd="0" presId="urn:microsoft.com/office/officeart/2005/8/layout/hierarchy1"/>
    <dgm:cxn modelId="{D3524B95-DC31-4111-9160-FE3E53E9BFDB}" type="presParOf" srcId="{027D9F07-1995-4313-ADD4-C10AF5D87EE9}" destId="{CA4ED59C-9C1A-44CA-A1CF-F5049DEFA0DD}" srcOrd="0" destOrd="0" presId="urn:microsoft.com/office/officeart/2005/8/layout/hierarchy1"/>
    <dgm:cxn modelId="{803B6FA5-5D42-4A00-8628-5AF392CA64D7}" type="presParOf" srcId="{CA4ED59C-9C1A-44CA-A1CF-F5049DEFA0DD}" destId="{32F0F88D-4BEF-4A08-9178-67E6AB2E8C62}" srcOrd="0" destOrd="0" presId="urn:microsoft.com/office/officeart/2005/8/layout/hierarchy1"/>
    <dgm:cxn modelId="{487D746D-0BF6-4040-8BED-456D0DAE296D}" type="presParOf" srcId="{CA4ED59C-9C1A-44CA-A1CF-F5049DEFA0DD}" destId="{CF72F69A-9BCF-462A-9C1D-9A2029603416}" srcOrd="1" destOrd="0" presId="urn:microsoft.com/office/officeart/2005/8/layout/hierarchy1"/>
    <dgm:cxn modelId="{D12E2AD9-E7A4-4782-9CE1-78F75AD2C2F9}" type="presParOf" srcId="{027D9F07-1995-4313-ADD4-C10AF5D87EE9}" destId="{35AA26F5-A4C1-44D8-8F13-6D743CE6E832}" srcOrd="1" destOrd="0" presId="urn:microsoft.com/office/officeart/2005/8/layout/hierarchy1"/>
    <dgm:cxn modelId="{E735C603-9782-4B42-9AD8-ECCE541037B5}" type="presParOf" srcId="{35AA26F5-A4C1-44D8-8F13-6D743CE6E832}" destId="{F914697C-772D-4414-8B15-0F48571EB679}" srcOrd="0" destOrd="0" presId="urn:microsoft.com/office/officeart/2005/8/layout/hierarchy1"/>
    <dgm:cxn modelId="{B396758B-2DF3-4BDC-A246-79653DE0D781}" type="presParOf" srcId="{35AA26F5-A4C1-44D8-8F13-6D743CE6E832}" destId="{7FF2BF4F-A550-4AE4-87A3-7B2AE6E186B8}" srcOrd="1" destOrd="0" presId="urn:microsoft.com/office/officeart/2005/8/layout/hierarchy1"/>
    <dgm:cxn modelId="{F142FB3B-286C-4BA9-85DE-F1F9A07DCC16}" type="presParOf" srcId="{7FF2BF4F-A550-4AE4-87A3-7B2AE6E186B8}" destId="{04D0917E-C4B5-4705-80E9-B59944026997}" srcOrd="0" destOrd="0" presId="urn:microsoft.com/office/officeart/2005/8/layout/hierarchy1"/>
    <dgm:cxn modelId="{653060D3-9FE1-4A8E-B71E-FF2405241C40}" type="presParOf" srcId="{04D0917E-C4B5-4705-80E9-B59944026997}" destId="{38812619-960E-4FAA-9B06-45ECB89B3BA7}" srcOrd="0" destOrd="0" presId="urn:microsoft.com/office/officeart/2005/8/layout/hierarchy1"/>
    <dgm:cxn modelId="{A8CEAE72-82EC-4525-8FE1-08DFC728902F}" type="presParOf" srcId="{04D0917E-C4B5-4705-80E9-B59944026997}" destId="{63BCC45C-7E98-43C3-9F69-5C61E28162F4}" srcOrd="1" destOrd="0" presId="urn:microsoft.com/office/officeart/2005/8/layout/hierarchy1"/>
    <dgm:cxn modelId="{D1DAD81B-9591-4444-B01E-9C481CB76887}" type="presParOf" srcId="{7FF2BF4F-A550-4AE4-87A3-7B2AE6E186B8}" destId="{9B0BF71E-DCB0-4911-BF18-71E2F4F5C069}" srcOrd="1" destOrd="0" presId="urn:microsoft.com/office/officeart/2005/8/layout/hierarchy1"/>
    <dgm:cxn modelId="{6009F5A7-C42A-428E-A616-E5890DBEAB16}" type="presParOf" srcId="{9B0BF71E-DCB0-4911-BF18-71E2F4F5C069}" destId="{A0D18F36-B693-4BED-8FEC-7CBC42F1ECA7}" srcOrd="0" destOrd="0" presId="urn:microsoft.com/office/officeart/2005/8/layout/hierarchy1"/>
    <dgm:cxn modelId="{FE803FA7-1121-440B-BA27-9F279245BB8F}" type="presParOf" srcId="{9B0BF71E-DCB0-4911-BF18-71E2F4F5C069}" destId="{8E052362-DEC2-4C36-BA8B-2758BDD4FB81}" srcOrd="1" destOrd="0" presId="urn:microsoft.com/office/officeart/2005/8/layout/hierarchy1"/>
    <dgm:cxn modelId="{FBC382AE-2072-4FEA-BE35-D8E57D7974B0}" type="presParOf" srcId="{8E052362-DEC2-4C36-BA8B-2758BDD4FB81}" destId="{824D1F42-0D0B-4779-BA50-A1C3783FAE70}" srcOrd="0" destOrd="0" presId="urn:microsoft.com/office/officeart/2005/8/layout/hierarchy1"/>
    <dgm:cxn modelId="{0C2CFC32-BA1A-4B81-AEA7-34F360F35FD9}" type="presParOf" srcId="{824D1F42-0D0B-4779-BA50-A1C3783FAE70}" destId="{09801B31-C292-4DBF-9BEC-A060A141124D}" srcOrd="0" destOrd="0" presId="urn:microsoft.com/office/officeart/2005/8/layout/hierarchy1"/>
    <dgm:cxn modelId="{B005632E-AEB4-4049-9689-79A969968A38}" type="presParOf" srcId="{824D1F42-0D0B-4779-BA50-A1C3783FAE70}" destId="{6CEC4065-1F3E-4548-85AE-B299CA66E0AE}" srcOrd="1" destOrd="0" presId="urn:microsoft.com/office/officeart/2005/8/layout/hierarchy1"/>
    <dgm:cxn modelId="{ECA3996A-13D6-4888-9BD3-398407DFCE94}" type="presParOf" srcId="{8E052362-DEC2-4C36-BA8B-2758BDD4FB81}" destId="{360BC80A-F16C-4B55-9E46-1B36944D05DB}" srcOrd="1" destOrd="0" presId="urn:microsoft.com/office/officeart/2005/8/layout/hierarchy1"/>
    <dgm:cxn modelId="{714A2567-5B84-4852-9ACD-88258878D7E5}" type="presParOf" srcId="{9B0BF71E-DCB0-4911-BF18-71E2F4F5C069}" destId="{09E4DDF3-39DA-46E6-8D57-1BCD508E14DB}" srcOrd="2" destOrd="0" presId="urn:microsoft.com/office/officeart/2005/8/layout/hierarchy1"/>
    <dgm:cxn modelId="{DA972B2E-F3F7-41F0-BF78-465EA69F9A55}" type="presParOf" srcId="{9B0BF71E-DCB0-4911-BF18-71E2F4F5C069}" destId="{61D34DCD-26A7-4DC1-A5A7-D0424E764A40}" srcOrd="3" destOrd="0" presId="urn:microsoft.com/office/officeart/2005/8/layout/hierarchy1"/>
    <dgm:cxn modelId="{99BDA157-6357-4238-82E5-1F12C6C86639}" type="presParOf" srcId="{61D34DCD-26A7-4DC1-A5A7-D0424E764A40}" destId="{9C92FCE1-AE6E-4A37-9125-96322DE4F168}" srcOrd="0" destOrd="0" presId="urn:microsoft.com/office/officeart/2005/8/layout/hierarchy1"/>
    <dgm:cxn modelId="{BB9836F5-5AF8-4D1C-85D5-DAC6351D43D9}" type="presParOf" srcId="{9C92FCE1-AE6E-4A37-9125-96322DE4F168}" destId="{1530FCFF-E78E-429A-8589-B9C7AC9CFDEE}" srcOrd="0" destOrd="0" presId="urn:microsoft.com/office/officeart/2005/8/layout/hierarchy1"/>
    <dgm:cxn modelId="{301235DB-DD06-4430-B775-2C3C5FA40961}" type="presParOf" srcId="{9C92FCE1-AE6E-4A37-9125-96322DE4F168}" destId="{E4ED59E6-E4A7-47CC-AE4D-1BAB1EB99577}" srcOrd="1" destOrd="0" presId="urn:microsoft.com/office/officeart/2005/8/layout/hierarchy1"/>
    <dgm:cxn modelId="{C3E58CC0-EED1-4A55-AD7C-26F3E1D098C4}" type="presParOf" srcId="{61D34DCD-26A7-4DC1-A5A7-D0424E764A40}" destId="{4D662429-108D-4EC9-A0FA-566F53AB0B30}" srcOrd="1" destOrd="0" presId="urn:microsoft.com/office/officeart/2005/8/layout/hierarchy1"/>
    <dgm:cxn modelId="{91F1613F-E5B5-4757-B749-D4A83330B8A2}" type="presParOf" srcId="{35AA26F5-A4C1-44D8-8F13-6D743CE6E832}" destId="{936C4740-CFBF-4D7F-9410-7F50A6895551}" srcOrd="2" destOrd="0" presId="urn:microsoft.com/office/officeart/2005/8/layout/hierarchy1"/>
    <dgm:cxn modelId="{456FFC84-41DB-4A84-B75F-6220A1DB4645}" type="presParOf" srcId="{35AA26F5-A4C1-44D8-8F13-6D743CE6E832}" destId="{545BE5E3-8031-43C5-A99A-1ADB082595B6}" srcOrd="3" destOrd="0" presId="urn:microsoft.com/office/officeart/2005/8/layout/hierarchy1"/>
    <dgm:cxn modelId="{3C9D3DE8-FA61-4CF8-B188-5C9C107EA821}" type="presParOf" srcId="{545BE5E3-8031-43C5-A99A-1ADB082595B6}" destId="{DF21A35D-D28A-4D37-B5BF-41F74ED8EF8E}" srcOrd="0" destOrd="0" presId="urn:microsoft.com/office/officeart/2005/8/layout/hierarchy1"/>
    <dgm:cxn modelId="{4099735C-699A-4D54-A13A-D2C1E9E981A0}" type="presParOf" srcId="{DF21A35D-D28A-4D37-B5BF-41F74ED8EF8E}" destId="{B9C50B40-EC92-4948-9474-4CE7B70F55D5}" srcOrd="0" destOrd="0" presId="urn:microsoft.com/office/officeart/2005/8/layout/hierarchy1"/>
    <dgm:cxn modelId="{088E1226-BD2E-4B63-87B5-63242485604B}" type="presParOf" srcId="{DF21A35D-D28A-4D37-B5BF-41F74ED8EF8E}" destId="{1A627CCE-71AD-435E-8CBD-83A80FD16C08}" srcOrd="1" destOrd="0" presId="urn:microsoft.com/office/officeart/2005/8/layout/hierarchy1"/>
    <dgm:cxn modelId="{6B97CB3F-737D-4252-9D16-75308EA04C21}" type="presParOf" srcId="{545BE5E3-8031-43C5-A99A-1ADB082595B6}" destId="{10A8DD37-673A-4F3E-A542-EBC61F492A81}" srcOrd="1" destOrd="0" presId="urn:microsoft.com/office/officeart/2005/8/layout/hierarchy1"/>
    <dgm:cxn modelId="{B4E6EA35-5722-4E0D-BB0F-1958B91B45BA}" type="presParOf" srcId="{10A8DD37-673A-4F3E-A542-EBC61F492A81}" destId="{8759E763-9CE0-4069-8A59-64507A3AD85A}" srcOrd="0" destOrd="0" presId="urn:microsoft.com/office/officeart/2005/8/layout/hierarchy1"/>
    <dgm:cxn modelId="{5AFB38CD-34AA-48CC-9384-2313FC1BD8A0}" type="presParOf" srcId="{10A8DD37-673A-4F3E-A542-EBC61F492A81}" destId="{D6581598-EB6B-42F5-8057-C994DAED22CA}" srcOrd="1" destOrd="0" presId="urn:microsoft.com/office/officeart/2005/8/layout/hierarchy1"/>
    <dgm:cxn modelId="{402833C2-771E-4D6E-AB33-E72E893A886D}" type="presParOf" srcId="{D6581598-EB6B-42F5-8057-C994DAED22CA}" destId="{9FD39B99-DFF1-46A2-A106-967E990F2793}" srcOrd="0" destOrd="0" presId="urn:microsoft.com/office/officeart/2005/8/layout/hierarchy1"/>
    <dgm:cxn modelId="{B70B850B-499C-4652-82F9-95F81FFF3A0B}" type="presParOf" srcId="{9FD39B99-DFF1-46A2-A106-967E990F2793}" destId="{F1D248A3-7062-4885-BDFF-449133223C55}" srcOrd="0" destOrd="0" presId="urn:microsoft.com/office/officeart/2005/8/layout/hierarchy1"/>
    <dgm:cxn modelId="{E17388FA-04C0-4A0A-A22F-6194E8DA96DF}" type="presParOf" srcId="{9FD39B99-DFF1-46A2-A106-967E990F2793}" destId="{5BF1359C-4F4F-4616-91F8-1D2177A26D13}" srcOrd="1" destOrd="0" presId="urn:microsoft.com/office/officeart/2005/8/layout/hierarchy1"/>
    <dgm:cxn modelId="{B6377D67-C772-4A51-9E39-D60E70758AA5}" type="presParOf" srcId="{D6581598-EB6B-42F5-8057-C994DAED22CA}" destId="{7D95FEB2-77DB-4D2B-94AE-ED06AA4931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E763-9CE0-4069-8A59-64507A3AD85A}">
      <dsp:nvSpPr>
        <dsp:cNvPr id="0" name=""/>
        <dsp:cNvSpPr/>
      </dsp:nvSpPr>
      <dsp:spPr>
        <a:xfrm>
          <a:off x="6879496" y="2164012"/>
          <a:ext cx="91440" cy="456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C4740-CFBF-4D7F-9410-7F50A6895551}">
      <dsp:nvSpPr>
        <dsp:cNvPr id="0" name=""/>
        <dsp:cNvSpPr/>
      </dsp:nvSpPr>
      <dsp:spPr>
        <a:xfrm>
          <a:off x="4754121" y="710303"/>
          <a:ext cx="2171094" cy="45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97"/>
              </a:lnTo>
              <a:lnTo>
                <a:pt x="2171094" y="311197"/>
              </a:lnTo>
              <a:lnTo>
                <a:pt x="2171094" y="456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4DDF3-39DA-46E6-8D57-1BCD508E14DB}">
      <dsp:nvSpPr>
        <dsp:cNvPr id="0" name=""/>
        <dsp:cNvSpPr/>
      </dsp:nvSpPr>
      <dsp:spPr>
        <a:xfrm>
          <a:off x="2700640" y="2164012"/>
          <a:ext cx="1542223" cy="45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97"/>
              </a:lnTo>
              <a:lnTo>
                <a:pt x="1542223" y="311197"/>
              </a:lnTo>
              <a:lnTo>
                <a:pt x="1542223" y="456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18F36-B693-4BED-8FEC-7CBC42F1ECA7}">
      <dsp:nvSpPr>
        <dsp:cNvPr id="0" name=""/>
        <dsp:cNvSpPr/>
      </dsp:nvSpPr>
      <dsp:spPr>
        <a:xfrm>
          <a:off x="1370616" y="2164012"/>
          <a:ext cx="1330023" cy="456655"/>
        </a:xfrm>
        <a:custGeom>
          <a:avLst/>
          <a:gdLst/>
          <a:ahLst/>
          <a:cxnLst/>
          <a:rect l="0" t="0" r="0" b="0"/>
          <a:pathLst>
            <a:path>
              <a:moveTo>
                <a:pt x="1330023" y="0"/>
              </a:moveTo>
              <a:lnTo>
                <a:pt x="1330023" y="311197"/>
              </a:lnTo>
              <a:lnTo>
                <a:pt x="0" y="311197"/>
              </a:lnTo>
              <a:lnTo>
                <a:pt x="0" y="4566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4697C-772D-4414-8B15-0F48571EB679}">
      <dsp:nvSpPr>
        <dsp:cNvPr id="0" name=""/>
        <dsp:cNvSpPr/>
      </dsp:nvSpPr>
      <dsp:spPr>
        <a:xfrm>
          <a:off x="2700640" y="710303"/>
          <a:ext cx="2053481" cy="456655"/>
        </a:xfrm>
        <a:custGeom>
          <a:avLst/>
          <a:gdLst/>
          <a:ahLst/>
          <a:cxnLst/>
          <a:rect l="0" t="0" r="0" b="0"/>
          <a:pathLst>
            <a:path>
              <a:moveTo>
                <a:pt x="2053481" y="0"/>
              </a:moveTo>
              <a:lnTo>
                <a:pt x="2053481" y="311197"/>
              </a:lnTo>
              <a:lnTo>
                <a:pt x="0" y="311197"/>
              </a:lnTo>
              <a:lnTo>
                <a:pt x="0" y="456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0F88D-4BEF-4A08-9178-67E6AB2E8C62}">
      <dsp:nvSpPr>
        <dsp:cNvPr id="0" name=""/>
        <dsp:cNvSpPr/>
      </dsp:nvSpPr>
      <dsp:spPr>
        <a:xfrm>
          <a:off x="2342524" y="66227"/>
          <a:ext cx="4823194" cy="64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2F69A-9BCF-462A-9C1D-9A2029603416}">
      <dsp:nvSpPr>
        <dsp:cNvPr id="0" name=""/>
        <dsp:cNvSpPr/>
      </dsp:nvSpPr>
      <dsp:spPr>
        <a:xfrm>
          <a:off x="2516987" y="231966"/>
          <a:ext cx="4823194" cy="644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Координация движений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5851" y="250830"/>
        <a:ext cx="4785466" cy="606348"/>
      </dsp:txXfrm>
    </dsp:sp>
    <dsp:sp modelId="{38812619-960E-4FAA-9B06-45ECB89B3BA7}">
      <dsp:nvSpPr>
        <dsp:cNvPr id="0" name=""/>
        <dsp:cNvSpPr/>
      </dsp:nvSpPr>
      <dsp:spPr>
        <a:xfrm>
          <a:off x="1446080" y="1166959"/>
          <a:ext cx="2509120" cy="99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CC45C-7E98-43C3-9F69-5C61E28162F4}">
      <dsp:nvSpPr>
        <dsp:cNvPr id="0" name=""/>
        <dsp:cNvSpPr/>
      </dsp:nvSpPr>
      <dsp:spPr>
        <a:xfrm>
          <a:off x="1620543" y="1332698"/>
          <a:ext cx="2509120" cy="99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Повседневная деятельность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дошкольника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9746" y="1361901"/>
        <a:ext cx="2450714" cy="938647"/>
      </dsp:txXfrm>
    </dsp:sp>
    <dsp:sp modelId="{09801B31-C292-4DBF-9BEC-A060A141124D}">
      <dsp:nvSpPr>
        <dsp:cNvPr id="0" name=""/>
        <dsp:cNvSpPr/>
      </dsp:nvSpPr>
      <dsp:spPr>
        <a:xfrm>
          <a:off x="2856" y="2620668"/>
          <a:ext cx="2735521" cy="99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C4065-1F3E-4548-85AE-B299CA66E0AE}">
      <dsp:nvSpPr>
        <dsp:cNvPr id="0" name=""/>
        <dsp:cNvSpPr/>
      </dsp:nvSpPr>
      <dsp:spPr>
        <a:xfrm>
          <a:off x="177318" y="2786407"/>
          <a:ext cx="2735521" cy="99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Игровая деятельность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521" y="2815610"/>
        <a:ext cx="2677115" cy="938647"/>
      </dsp:txXfrm>
    </dsp:sp>
    <dsp:sp modelId="{1530FCFF-E78E-429A-8589-B9C7AC9CFDEE}">
      <dsp:nvSpPr>
        <dsp:cNvPr id="0" name=""/>
        <dsp:cNvSpPr/>
      </dsp:nvSpPr>
      <dsp:spPr>
        <a:xfrm>
          <a:off x="3087302" y="2620668"/>
          <a:ext cx="2311122" cy="99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D59E6-E4A7-47CC-AE4D-1BAB1EB99577}">
      <dsp:nvSpPr>
        <dsp:cNvPr id="0" name=""/>
        <dsp:cNvSpPr/>
      </dsp:nvSpPr>
      <dsp:spPr>
        <a:xfrm>
          <a:off x="3261765" y="2786407"/>
          <a:ext cx="2311122" cy="99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Самостоятельная деятельность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0968" y="2815610"/>
        <a:ext cx="2252716" cy="938647"/>
      </dsp:txXfrm>
    </dsp:sp>
    <dsp:sp modelId="{B9C50B40-EC92-4948-9474-4CE7B70F55D5}">
      <dsp:nvSpPr>
        <dsp:cNvPr id="0" name=""/>
        <dsp:cNvSpPr/>
      </dsp:nvSpPr>
      <dsp:spPr>
        <a:xfrm>
          <a:off x="5788269" y="1166959"/>
          <a:ext cx="2273894" cy="99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27CCE-71AD-435E-8CBD-83A80FD16C08}">
      <dsp:nvSpPr>
        <dsp:cNvPr id="0" name=""/>
        <dsp:cNvSpPr/>
      </dsp:nvSpPr>
      <dsp:spPr>
        <a:xfrm>
          <a:off x="5962731" y="1332698"/>
          <a:ext cx="2273894" cy="99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Занятия физкультурой и спортом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1934" y="1361901"/>
        <a:ext cx="2215488" cy="938647"/>
      </dsp:txXfrm>
    </dsp:sp>
    <dsp:sp modelId="{F1D248A3-7062-4885-BDFF-449133223C55}">
      <dsp:nvSpPr>
        <dsp:cNvPr id="0" name=""/>
        <dsp:cNvSpPr/>
      </dsp:nvSpPr>
      <dsp:spPr>
        <a:xfrm>
          <a:off x="5747350" y="2620668"/>
          <a:ext cx="2355730" cy="99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1359C-4F4F-4616-91F8-1D2177A26D13}">
      <dsp:nvSpPr>
        <dsp:cNvPr id="0" name=""/>
        <dsp:cNvSpPr/>
      </dsp:nvSpPr>
      <dsp:spPr>
        <a:xfrm>
          <a:off x="5921813" y="2786407"/>
          <a:ext cx="2355730" cy="99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Виды спорта, активный отдых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1016" y="2815610"/>
        <a:ext cx="2297324" cy="93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– класс на тему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«Игровые упражнения для развития координации у старших дошкольников»</a:t>
            </a:r>
            <a:endParaRPr lang="ru-RU" sz="5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005064"/>
            <a:ext cx="3456384" cy="1745207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Александровна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Резвова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749425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7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игрового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стретчинга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«Самолёт»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«Журавль»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«Вторая поза воина»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«Солнышко садится за горизонт»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«Цапля»</a:t>
            </a:r>
          </a:p>
          <a:p>
            <a:endParaRPr lang="ru-RU" dirty="0"/>
          </a:p>
        </p:txBody>
      </p:sp>
      <p:pic>
        <p:nvPicPr>
          <p:cNvPr id="6147" name="Picture 3" descr="F:\Фото стретчинг\DSCF29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75956" y="1986511"/>
            <a:ext cx="4896547" cy="36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0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Координациометр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 \фото для аттестации\DSCF132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t="20586" r="17240" b="6515"/>
          <a:stretch/>
        </p:blipFill>
        <p:spPr bwMode="auto">
          <a:xfrm>
            <a:off x="6588224" y="404664"/>
            <a:ext cx="2163057" cy="20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7" y="2564904"/>
            <a:ext cx="8352928" cy="3888432"/>
          </a:xfrm>
          <a:prstGeom prst="rect">
            <a:avLst/>
          </a:prstGeom>
          <a:noFill/>
          <a:ln w="50800">
            <a:solidFill>
              <a:schemeClr val="accent6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0297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Вам крепкого здоровья, отличной координации движений и прекрасного настроения!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2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3" cy="442535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Координация – комплексное качество, объединяющее в себе несколько физических качеств, столь же многообразных и сложных, как разнообразны и сложны виды двигательной деятельности человека.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Координация движений – это…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9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861315"/>
              </p:ext>
            </p:extLst>
          </p:nvPr>
        </p:nvGraphicFramePr>
        <p:xfrm>
          <a:off x="468313" y="2276475"/>
          <a:ext cx="82804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«Спрос на ловкость есть всюду, и выручает она во всевозможных случаях».  Н.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Берштейн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направленные на развитие  статического и динамического равновесия: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4247327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удерживание равновесия, приставив пятку одной ноги к носку другой;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стойка на упорной ноге в позе «цапля», руки расставлены в стороны, вторая нога упирается на колено упорной;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ходьба по горизонтальной скамейке с перекладыванием мешочка из одной руки в другую;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бег с препятствиями, в том числе бег змейкой между предметами.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 \Фото дет сад\DSCF1378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9616" r="16926" b="5560"/>
          <a:stretch/>
        </p:blipFill>
        <p:spPr bwMode="auto">
          <a:xfrm>
            <a:off x="4572000" y="1988840"/>
            <a:ext cx="43100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8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Упражнения, способствующие развитию точности выполнения движений, целевой точности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4175319" cy="446449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различные виды метаний из разных исходных положений с использованием различного оборудования;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повторение за инструктором комбинации движений (из 5-6 поз);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попадание мячом в корзину.</a:t>
            </a:r>
          </a:p>
          <a:p>
            <a:endParaRPr lang="ru-RU" dirty="0"/>
          </a:p>
        </p:txBody>
      </p:sp>
      <p:pic>
        <p:nvPicPr>
          <p:cNvPr id="2051" name="Picture 3" descr="C:\Users\user\Desktop\ \Фото дет сад\DSCF1393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r="12130"/>
          <a:stretch/>
        </p:blipFill>
        <p:spPr bwMode="auto">
          <a:xfrm>
            <a:off x="4860032" y="2204864"/>
            <a:ext cx="3582505" cy="38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1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Упражнения, способствующие развитию скорости реакции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подбрасывание и ловля мяча с хлопком перед собой;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подбрасывание мяча и ловля его после поворота вокруг себя;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прыжки через длинную скакалку</a:t>
            </a:r>
          </a:p>
        </p:txBody>
      </p:sp>
      <p:pic>
        <p:nvPicPr>
          <p:cNvPr id="5" name="Picture 2" descr="C:\Users\user\Desktop\ \Фото дет сад\DSCF1382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4"/>
          <a:stretch/>
        </p:blipFill>
        <p:spPr bwMode="auto">
          <a:xfrm>
            <a:off x="4644008" y="2492896"/>
            <a:ext cx="3822700" cy="325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6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Упражнения, направленные на развитие способности к ритмизации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4464496" cy="4680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ходьба с подниманием прямой ноги вперед с разведением рук в стороны, сохранением рисунка движения, ритма, амплитуды;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повторение за инструктором упражнения, состоящего из произвольной комбинации хлопков и поворотов;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прыжки с поворотами и выбрасываниями ноги вперед</a:t>
            </a:r>
          </a:p>
          <a:p>
            <a:endParaRPr lang="ru-RU" dirty="0"/>
          </a:p>
        </p:txBody>
      </p:sp>
      <p:pic>
        <p:nvPicPr>
          <p:cNvPr id="3074" name="Picture 2" descr="C:\Users\user\Desktop\ \Фото дет сад\DSCF139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7486"/>
            <a:ext cx="3844324" cy="409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2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согласованности движений и ориентирование в пространстве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4175319" cy="44644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воспроизведение на слух комбинации заданного количества шагов и поворотов;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повороты в кругу («веселая юла»), 6 поворотов по команде инструктора;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повторение за инструктором упражнения с несимметричными движениями</a:t>
            </a:r>
          </a:p>
        </p:txBody>
      </p:sp>
      <p:pic>
        <p:nvPicPr>
          <p:cNvPr id="4098" name="Picture 2" descr="C:\Users\user\Desktop\ \Фото дет сад\DSCF138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60848"/>
            <a:ext cx="3822700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9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фитболом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988840"/>
            <a:ext cx="4247327" cy="44644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Перекаты лежа на животе на мяче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Перекаты на мяче на спине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Фиксация ассиметричной позы на мяче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Вращение корпусом на мяче с сохранением равновесия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Балансирование на мяче в положении сидя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 \Фото дет сад\DSCF144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11109"/>
          <a:stretch/>
        </p:blipFill>
        <p:spPr bwMode="auto">
          <a:xfrm>
            <a:off x="5050970" y="1700808"/>
            <a:ext cx="355347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28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317</TotalTime>
  <Words>393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Мастер – класс на тему  «Игровые упражнения для развития координации у старших дошкольников»</vt:lpstr>
      <vt:lpstr>Координация движений – это…</vt:lpstr>
      <vt:lpstr>«Спрос на ловкость есть всюду, и выручает она во всевозможных случаях».  Н. Берштейн. </vt:lpstr>
      <vt:lpstr>Упражнения направленные на развитие  статического и динамического равновесия: </vt:lpstr>
      <vt:lpstr>Упражнения, способствующие развитию точности выполнения движений, целевой точности</vt:lpstr>
      <vt:lpstr>Упражнения, способствующие развитию скорости реакции</vt:lpstr>
      <vt:lpstr>Упражнения, направленные на развитие способности к ритмизации движений</vt:lpstr>
      <vt:lpstr>Упражнения на развитие согласованности движений и ориентирование в пространстве</vt:lpstr>
      <vt:lpstr>Упражнения с фитболом</vt:lpstr>
      <vt:lpstr>Упражнения игрового стретчинга</vt:lpstr>
      <vt:lpstr>Координациометр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на тему  «Игровые упражнения для развития координации у старших дошкольников»</dc:title>
  <dc:creator>user</dc:creator>
  <cp:lastModifiedBy>user</cp:lastModifiedBy>
  <cp:revision>19</cp:revision>
  <dcterms:created xsi:type="dcterms:W3CDTF">2016-11-21T14:40:27Z</dcterms:created>
  <dcterms:modified xsi:type="dcterms:W3CDTF">2017-02-02T13:06:18Z</dcterms:modified>
</cp:coreProperties>
</file>